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F05D68-78CA-410F-83E9-219C68D4A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0E24E60-3B97-40A3-A5F4-7C9053A85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653FA48-7290-4F06-9628-F49379D5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3524BE-1DC6-492F-BC26-43ED795F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B80AC9-FA07-4957-94D4-DCB3BF754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530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FBDB3E-6CCD-4C60-A0E1-C426AF35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146E0C8-52EB-47FE-ACE7-7085B3BD0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D78AFCE-3CB2-4F26-871B-B6D51646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CEC3260-D0B7-4CA3-A5C1-33FC47F4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17EFAF0-33C7-41CA-A0C9-E9C6D07A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683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133E64A8-9EF7-4C17-85C8-7AD97E792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FB13E07-FF83-468E-90F3-6061269E6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67015AD-0A38-45CC-BACF-6A4DCA69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7A7B31C-E43E-484E-9CC8-CF843EBE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5BD4DD-4E12-48FA-B648-462320D3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513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C7B358-97E9-49F2-9454-E9DFE976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2BC862-DF73-4262-AB24-892B74379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A43D31F-C5F9-4A90-A263-D81D07F3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8C57E99-E213-4442-BF18-951B944C7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4C8E6FA-DE09-4D5B-9DCF-291A220FF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382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555AE0-BAD9-458B-A550-886FF9CB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B7E148-4BCF-4DEB-B4A3-56BD23A09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3B9A94-30F1-4BDF-BD1C-B250DF4F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A80B006-FE05-4D4F-855A-C4DF296B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B418990-527D-48C0-87DD-BB68D68A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024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343DC9-EF0A-4480-A1CF-4AD514C7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2B188E-B3C5-43F8-8674-8362FEB72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60CC720-857B-4F81-ACFB-F4D502210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0AD0ADE-9C48-42A9-8129-E95A12B5D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6484483-E6BB-4A64-A833-D236FE150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5AAE413-3DAF-48DA-ACE2-55807EAB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007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567A66-C149-461D-83FF-29C71DAF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8AAD2B0-EB8E-40AD-B84C-E38288E4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29E4852-4482-4859-BF7D-B46D6D7C8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550E2CB-5D72-44D8-AC6D-C456C2751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90E2E1-2C63-4118-887F-8FFCE1028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291CA0A-6FC2-4B69-9F4D-8A5C14A1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DE329A1-7D30-4850-BDF1-7C4A9918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2B33FD3-FCA3-433E-B3A7-6FC9B466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109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D1F775-0EE9-4A57-9BFF-A2BE6CBB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7FEFF4-63C7-42F2-AB4A-5B02E9B1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B0BCE2E-6E72-486F-A21F-16A4F514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A393E08-851A-4012-A570-F6D4D4BD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551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69368B4-2A76-4118-BF08-9252EA5B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6E33B2A-0F20-4631-B245-E45105B93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130576E-CD3E-49DB-8F4D-DBD4DB18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895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86457D-FE56-4B41-ABC0-8A23CE7A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ACC4B6-D6B0-432A-A979-4BF7FA87D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F0B0BC0-3622-4460-A6EB-EC3DA106E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D8C6A97-F840-4A13-B126-0A9D86F7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703774E-2321-479D-9CE1-D940ED5C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87C0CCD-FC82-438F-BC9E-09CC252C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917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E5BD4F-C311-4C51-AD5B-0E4C7042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3733BDE-809E-431B-8895-DAAACBD07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459342B-575E-43F9-9862-BFE48FDB0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596AACC-80DC-448B-B99D-69FC705A0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2A1F8E8-1D47-4A9D-8477-B372074DF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9AF75DE-064D-421E-B78A-2D9F1D95D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712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73F7BE4-CE8A-463F-86B1-5F7E5FE6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4E2D65D-5025-47D4-B0C5-85FC1F1E0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BCCF68E-DDC4-4BA6-8DB8-3E66DA55C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7E6E5-D05E-4570-8AC5-0FD5CF188A69}" type="datetimeFigureOut">
              <a:rPr lang="tr-TR" smtClean="0"/>
              <a:t>15.04.2021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6D24AA-D8E3-40BB-B0BF-0794E8226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48F5C18-F35D-407D-BC39-C8F9EB91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793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44A4E27D-465A-4CE0-BE6E-DCA98CE7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618273" y="-1"/>
            <a:ext cx="4724874" cy="685799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9151232-919B-4B6D-A72A-7C611A282F52}"/>
              </a:ext>
            </a:extLst>
          </p:cNvPr>
          <p:cNvSpPr txBox="1"/>
          <p:nvPr/>
        </p:nvSpPr>
        <p:spPr>
          <a:xfrm>
            <a:off x="3251255" y="1766940"/>
            <a:ext cx="54589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/>
              <a:t>MUKAVEMET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C9096C7-7250-42EF-85D2-6ED2F48228D5}"/>
              </a:ext>
            </a:extLst>
          </p:cNvPr>
          <p:cNvSpPr txBox="1"/>
          <p:nvPr/>
        </p:nvSpPr>
        <p:spPr>
          <a:xfrm>
            <a:off x="3618273" y="2874936"/>
            <a:ext cx="4724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effectLst/>
                <a:latin typeface="BankGothic Md BT" panose="020B0807020203060204" pitchFamily="34" charset="0"/>
              </a:rPr>
              <a:t>4.Eksenel Yükleme</a:t>
            </a:r>
            <a:endParaRPr lang="tr-TR" sz="3200" dirty="0">
              <a:latin typeface="BankGothic Md BT" panose="020B08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14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FD0A17B-92B5-4C4B-9C2A-962E9B01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85"/>
            <a:ext cx="12192000" cy="679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1C92ADA-1E8F-4FC7-A61C-32D55109D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59"/>
            <a:ext cx="12192000" cy="676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90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4F9267D-0412-4B5F-A86F-795E8B5E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5"/>
            <a:ext cx="12192000" cy="683317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28BEF5F-5AC0-40F0-B86D-C9D9E8104F2A}"/>
              </a:ext>
            </a:extLst>
          </p:cNvPr>
          <p:cNvSpPr txBox="1"/>
          <p:nvPr/>
        </p:nvSpPr>
        <p:spPr>
          <a:xfrm>
            <a:off x="115410" y="113073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4.?</a:t>
            </a:r>
          </a:p>
        </p:txBody>
      </p:sp>
    </p:spTree>
    <p:extLst>
      <p:ext uri="{BB962C8B-B14F-4D97-AF65-F5344CB8AC3E}">
        <p14:creationId xmlns:p14="http://schemas.microsoft.com/office/powerpoint/2010/main" val="147937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D7D51E2-45C9-4946-9FA5-FAE96D45A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56"/>
            <a:ext cx="12192000" cy="67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87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256DA48-7FE1-4858-BC87-687A95FB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35"/>
            <a:ext cx="12192000" cy="678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76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FA3B6E06-EF22-4A98-802B-1060405F0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098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01F7D58-C4BE-415C-B91E-304912F62D07}"/>
              </a:ext>
            </a:extLst>
          </p:cNvPr>
          <p:cNvSpPr txBox="1"/>
          <p:nvPr/>
        </p:nvSpPr>
        <p:spPr>
          <a:xfrm>
            <a:off x="115410" y="113073"/>
            <a:ext cx="174002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4.2</a:t>
            </a:r>
          </a:p>
        </p:txBody>
      </p:sp>
    </p:spTree>
    <p:extLst>
      <p:ext uri="{BB962C8B-B14F-4D97-AF65-F5344CB8AC3E}">
        <p14:creationId xmlns:p14="http://schemas.microsoft.com/office/powerpoint/2010/main" val="1687545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2BC32CD-04EC-42CE-9E83-72A49FF25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5"/>
            <a:ext cx="12192000" cy="681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8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23D5A75-A617-4ABA-A295-7778A7404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"/>
            <a:ext cx="12192000" cy="68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50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1E711D1-089D-4BF3-9241-8CB560EB8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"/>
            <a:ext cx="12192000" cy="6838122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16804FF0-3F87-4CAC-B664-E70606817FC5}"/>
              </a:ext>
            </a:extLst>
          </p:cNvPr>
          <p:cNvSpPr txBox="1"/>
          <p:nvPr/>
        </p:nvSpPr>
        <p:spPr>
          <a:xfrm>
            <a:off x="115410" y="113073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4.3</a:t>
            </a:r>
          </a:p>
        </p:txBody>
      </p:sp>
    </p:spTree>
    <p:extLst>
      <p:ext uri="{BB962C8B-B14F-4D97-AF65-F5344CB8AC3E}">
        <p14:creationId xmlns:p14="http://schemas.microsoft.com/office/powerpoint/2010/main" val="116334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27BC0A4-6F1A-40EA-8843-F9B571DD0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71"/>
            <a:ext cx="12192000" cy="679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58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5EB039D-DFA4-4B5C-831A-24FEB2737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42"/>
            <a:ext cx="12192000" cy="6817316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460D8352-4805-44E7-AB16-1C6B465BEB49}"/>
              </a:ext>
            </a:extLst>
          </p:cNvPr>
          <p:cNvSpPr txBox="1"/>
          <p:nvPr/>
        </p:nvSpPr>
        <p:spPr>
          <a:xfrm>
            <a:off x="97654" y="69238"/>
            <a:ext cx="400382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BankGothic Md BT" panose="020B0807020203060204" pitchFamily="34" charset="0"/>
              </a:rPr>
              <a:t>4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.1 Saint-</a:t>
            </a:r>
            <a:r>
              <a:rPr lang="tr-TR" sz="2000" b="1" dirty="0" err="1">
                <a:effectLst/>
                <a:latin typeface="BankGothic Md BT" panose="020B0807020203060204" pitchFamily="34" charset="0"/>
              </a:rPr>
              <a:t>Venant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 Prensibi</a:t>
            </a:r>
          </a:p>
        </p:txBody>
      </p:sp>
    </p:spTree>
    <p:extLst>
      <p:ext uri="{BB962C8B-B14F-4D97-AF65-F5344CB8AC3E}">
        <p14:creationId xmlns:p14="http://schemas.microsoft.com/office/powerpoint/2010/main" val="2770652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FE6EE24-33E1-442C-8922-7869D5FB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43"/>
            <a:ext cx="12192000" cy="681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39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B862AF2-D30B-4E1B-B1E7-14BC64051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6"/>
            <a:ext cx="12192000" cy="6837048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E21E1CA6-C6C1-4443-B33C-1E4C7691C74E}"/>
              </a:ext>
            </a:extLst>
          </p:cNvPr>
          <p:cNvSpPr txBox="1"/>
          <p:nvPr/>
        </p:nvSpPr>
        <p:spPr>
          <a:xfrm>
            <a:off x="97654" y="69238"/>
            <a:ext cx="419913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BankGothic Md BT" panose="020B0807020203060204" pitchFamily="34" charset="0"/>
              </a:rPr>
              <a:t>4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.3 </a:t>
            </a:r>
            <a:r>
              <a:rPr lang="tr-TR" sz="2000" b="1" dirty="0" err="1">
                <a:effectLst/>
                <a:latin typeface="BankGothic Md BT" panose="020B0807020203060204" pitchFamily="34" charset="0"/>
              </a:rPr>
              <a:t>Süperpozisyon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 Prensibi</a:t>
            </a:r>
          </a:p>
        </p:txBody>
      </p:sp>
    </p:spTree>
    <p:extLst>
      <p:ext uri="{BB962C8B-B14F-4D97-AF65-F5344CB8AC3E}">
        <p14:creationId xmlns:p14="http://schemas.microsoft.com/office/powerpoint/2010/main" val="3270034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34FBADA-7A6D-4114-B90A-F59BE51C9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63"/>
            <a:ext cx="12192000" cy="681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32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734985B-16A5-49B6-8D79-CFBAC99F1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3"/>
            <a:ext cx="12192000" cy="677333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20C5450A-E517-47FD-BA7D-2B56878D9470}"/>
              </a:ext>
            </a:extLst>
          </p:cNvPr>
          <p:cNvSpPr txBox="1"/>
          <p:nvPr/>
        </p:nvSpPr>
        <p:spPr>
          <a:xfrm>
            <a:off x="97654" y="69238"/>
            <a:ext cx="696009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BankGothic Md BT" panose="020B0807020203060204" pitchFamily="34" charset="0"/>
              </a:rPr>
              <a:t>4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.4 Statikçe Belirsiz </a:t>
            </a:r>
            <a:r>
              <a:rPr lang="tr-TR" sz="2000" b="1" dirty="0" err="1">
                <a:effectLst/>
                <a:latin typeface="BankGothic Md BT" panose="020B0807020203060204" pitchFamily="34" charset="0"/>
              </a:rPr>
              <a:t>Eksenel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 Yüklü elemanlar</a:t>
            </a:r>
          </a:p>
        </p:txBody>
      </p:sp>
    </p:spTree>
    <p:extLst>
      <p:ext uri="{BB962C8B-B14F-4D97-AF65-F5344CB8AC3E}">
        <p14:creationId xmlns:p14="http://schemas.microsoft.com/office/powerpoint/2010/main" val="2689537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DF2FEE6F-51BE-44AC-9F06-5E1AF59E9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9"/>
            <a:ext cx="12192000" cy="68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3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0542C31-40C9-48AC-89FF-DEED7F23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83"/>
            <a:ext cx="12192000" cy="680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89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4F3566D-5B1B-45B3-BFE6-A299BE0A1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99" y="269293"/>
            <a:ext cx="11702202" cy="652752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EC0635EC-3535-4302-B661-DC9FFFEA2C82}"/>
              </a:ext>
            </a:extLst>
          </p:cNvPr>
          <p:cNvSpPr txBox="1"/>
          <p:nvPr/>
        </p:nvSpPr>
        <p:spPr>
          <a:xfrm>
            <a:off x="97653" y="69238"/>
            <a:ext cx="961451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BankGothic Md BT" panose="020B0807020203060204" pitchFamily="34" charset="0"/>
              </a:rPr>
              <a:t>4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.5 </a:t>
            </a:r>
            <a:r>
              <a:rPr lang="tr-TR" sz="2000" b="1" dirty="0" err="1">
                <a:effectLst/>
                <a:latin typeface="BankGothic Md BT" panose="020B0807020203060204" pitchFamily="34" charset="0"/>
              </a:rPr>
              <a:t>Eksenel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 Yüklü elemanlar için Kuvvet Yönteminin Kullanılması</a:t>
            </a:r>
          </a:p>
        </p:txBody>
      </p:sp>
    </p:spTree>
    <p:extLst>
      <p:ext uri="{BB962C8B-B14F-4D97-AF65-F5344CB8AC3E}">
        <p14:creationId xmlns:p14="http://schemas.microsoft.com/office/powerpoint/2010/main" val="3463726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11F1A12-3D2E-4151-809F-88ADFD478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9"/>
            <a:ext cx="12192000" cy="684308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98F6656C-D6FF-4A10-A66C-06CDC4C6D58A}"/>
              </a:ext>
            </a:extLst>
          </p:cNvPr>
          <p:cNvSpPr txBox="1"/>
          <p:nvPr/>
        </p:nvSpPr>
        <p:spPr>
          <a:xfrm>
            <a:off x="115410" y="113073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4.9</a:t>
            </a:r>
          </a:p>
        </p:txBody>
      </p:sp>
    </p:spTree>
    <p:extLst>
      <p:ext uri="{BB962C8B-B14F-4D97-AF65-F5344CB8AC3E}">
        <p14:creationId xmlns:p14="http://schemas.microsoft.com/office/powerpoint/2010/main" val="1748058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BA9ED00-AE44-4778-ADFB-5B0F19A2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71"/>
            <a:ext cx="12192000" cy="680565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0AD2D72B-5311-49DE-A368-DDA5A43A16D4}"/>
              </a:ext>
            </a:extLst>
          </p:cNvPr>
          <p:cNvSpPr txBox="1"/>
          <p:nvPr/>
        </p:nvSpPr>
        <p:spPr>
          <a:xfrm>
            <a:off x="239697" y="502959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1.Yol:</a:t>
            </a:r>
          </a:p>
        </p:txBody>
      </p:sp>
    </p:spTree>
    <p:extLst>
      <p:ext uri="{BB962C8B-B14F-4D97-AF65-F5344CB8AC3E}">
        <p14:creationId xmlns:p14="http://schemas.microsoft.com/office/powerpoint/2010/main" val="3593457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2080D1D-6471-41AD-8E99-B22449056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5"/>
            <a:ext cx="12192000" cy="68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20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7C8401D-C751-4DD9-A02D-BD493F3A5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4"/>
            <a:ext cx="12192000" cy="68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28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F646A1A-EB63-4F8E-85E0-C27FFB425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6"/>
            <a:ext cx="12192000" cy="682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51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AB7511A-7043-4B92-A03E-BF4789C7C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6" y="202505"/>
            <a:ext cx="11903926" cy="6655495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CFA4E36E-51AF-4775-B747-D372B3D2A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541" y="84954"/>
            <a:ext cx="3553321" cy="43821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62E1060F-93FC-4F58-83F9-48C0A2FBBCDD}"/>
              </a:ext>
            </a:extLst>
          </p:cNvPr>
          <p:cNvSpPr txBox="1"/>
          <p:nvPr/>
        </p:nvSpPr>
        <p:spPr>
          <a:xfrm>
            <a:off x="215058" y="338499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2.Yol:</a:t>
            </a:r>
          </a:p>
        </p:txBody>
      </p:sp>
    </p:spTree>
    <p:extLst>
      <p:ext uri="{BB962C8B-B14F-4D97-AF65-F5344CB8AC3E}">
        <p14:creationId xmlns:p14="http://schemas.microsoft.com/office/powerpoint/2010/main" val="2411815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9642D6F-CAA6-4C08-9E0A-6DE408CE9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99"/>
            <a:ext cx="12192000" cy="681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26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38B87056-D390-46EA-B051-CCC3A89B954F}"/>
              </a:ext>
            </a:extLst>
          </p:cNvPr>
          <p:cNvSpPr txBox="1"/>
          <p:nvPr/>
        </p:nvSpPr>
        <p:spPr>
          <a:xfrm>
            <a:off x="124288" y="38241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4.7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DE21104-A8BB-4957-9E49-8426B0988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4"/>
          <a:stretch/>
        </p:blipFill>
        <p:spPr>
          <a:xfrm>
            <a:off x="166848" y="510168"/>
            <a:ext cx="11858303" cy="63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58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928666D-D5A2-4FF7-AE9A-413A6319E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16"/>
            <a:ext cx="12192000" cy="68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02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3E4C7C9-FC7B-4F2E-A185-0A8D6921A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85"/>
            <a:ext cx="12192000" cy="67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21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C1CA84C-BA7C-4AE2-BFA0-C0834EB4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82"/>
            <a:ext cx="12192000" cy="68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42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4F147F5-9AE2-4F31-93B4-53F2995A2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30"/>
            <a:ext cx="12192000" cy="680074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EDE467B2-1578-475B-826B-AD459E0600A4}"/>
              </a:ext>
            </a:extLst>
          </p:cNvPr>
          <p:cNvSpPr txBox="1"/>
          <p:nvPr/>
        </p:nvSpPr>
        <p:spPr>
          <a:xfrm>
            <a:off x="97654" y="69238"/>
            <a:ext cx="30894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BankGothic Md BT" panose="020B0807020203060204" pitchFamily="34" charset="0"/>
              </a:rPr>
              <a:t>4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.6 Termal Gerilme</a:t>
            </a:r>
          </a:p>
        </p:txBody>
      </p:sp>
    </p:spTree>
    <p:extLst>
      <p:ext uri="{BB962C8B-B14F-4D97-AF65-F5344CB8AC3E}">
        <p14:creationId xmlns:p14="http://schemas.microsoft.com/office/powerpoint/2010/main" val="1135250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EFD6DDBE-F155-474C-BE50-FBDB593ED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5"/>
            <a:ext cx="12192000" cy="683317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3BB08DE3-7946-467C-82C1-88A58CC4E693}"/>
              </a:ext>
            </a:extLst>
          </p:cNvPr>
          <p:cNvSpPr txBox="1"/>
          <p:nvPr/>
        </p:nvSpPr>
        <p:spPr>
          <a:xfrm>
            <a:off x="124288" y="38241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4.11</a:t>
            </a:r>
          </a:p>
        </p:txBody>
      </p:sp>
    </p:spTree>
    <p:extLst>
      <p:ext uri="{BB962C8B-B14F-4D97-AF65-F5344CB8AC3E}">
        <p14:creationId xmlns:p14="http://schemas.microsoft.com/office/powerpoint/2010/main" val="3290419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610C2FB-BBB3-4630-B1CB-246281A1D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2"/>
            <a:ext cx="12192000" cy="68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43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1AA0926-6E26-438C-9130-13A71AF4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44"/>
            <a:ext cx="12192000" cy="677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856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DD9647C-43D0-4D61-8209-24C00B619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04"/>
            <a:ext cx="12192000" cy="66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643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AD3EDEE-BDB1-4D15-955D-6D29905DA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43"/>
            <a:ext cx="12192000" cy="681551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CAF69684-CEA4-46CC-AD0C-8D0A9FD8BA18}"/>
              </a:ext>
            </a:extLst>
          </p:cNvPr>
          <p:cNvSpPr txBox="1"/>
          <p:nvPr/>
        </p:nvSpPr>
        <p:spPr>
          <a:xfrm>
            <a:off x="124288" y="38241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4.12</a:t>
            </a:r>
          </a:p>
        </p:txBody>
      </p:sp>
    </p:spTree>
    <p:extLst>
      <p:ext uri="{BB962C8B-B14F-4D97-AF65-F5344CB8AC3E}">
        <p14:creationId xmlns:p14="http://schemas.microsoft.com/office/powerpoint/2010/main" val="2567508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2D0BFD7-2204-4B1F-9260-7322DDEF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63"/>
            <a:ext cx="12192000" cy="681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63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6665C3D-DB80-4918-A7DD-709093D00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30"/>
            <a:ext cx="12192000" cy="68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63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34783A1-D679-490B-B1D2-FD03DD24A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72"/>
            <a:ext cx="12192000" cy="681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3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3207DC5-5EA8-4C0F-A85E-E8B344535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21"/>
            <a:ext cx="12192000" cy="681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95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7BA2B0F-FBEF-4094-9F0E-37270994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517351"/>
            <a:ext cx="11265763" cy="627141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6DA7BF7-DC24-47FA-8094-1FBB909DC9C9}"/>
              </a:ext>
            </a:extLst>
          </p:cNvPr>
          <p:cNvSpPr txBox="1"/>
          <p:nvPr/>
        </p:nvSpPr>
        <p:spPr>
          <a:xfrm>
            <a:off x="97654" y="69238"/>
            <a:ext cx="797214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BankGothic Md BT" panose="020B0807020203060204" pitchFamily="34" charset="0"/>
              </a:rPr>
              <a:t>4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.2 </a:t>
            </a:r>
            <a:r>
              <a:rPr lang="tr-TR" sz="2000" b="1" dirty="0" err="1">
                <a:effectLst/>
                <a:latin typeface="BankGothic Md BT" panose="020B0807020203060204" pitchFamily="34" charset="0"/>
              </a:rPr>
              <a:t>Eksenel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 Yüklü Elemanlarda Elastik Deformasyon</a:t>
            </a:r>
          </a:p>
        </p:txBody>
      </p:sp>
    </p:spTree>
    <p:extLst>
      <p:ext uri="{BB962C8B-B14F-4D97-AF65-F5344CB8AC3E}">
        <p14:creationId xmlns:p14="http://schemas.microsoft.com/office/powerpoint/2010/main" val="97068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5BE1DC0-8573-4664-8FCC-56BEFE8B7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75"/>
            <a:ext cx="12192000" cy="67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20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F66D385-9018-4F21-ACA0-91E45275E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38"/>
            <a:ext cx="12192000" cy="679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9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7DF215F-3637-4743-97C1-1F044A70E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45"/>
            <a:ext cx="12192000" cy="679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45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5D7B1FE-0CB1-490B-8203-64106804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6"/>
            <a:ext cx="12192000" cy="685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74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57</Words>
  <Application>Microsoft Office PowerPoint</Application>
  <PresentationFormat>Geniş ekran</PresentationFormat>
  <Paragraphs>17</Paragraphs>
  <Slides>45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45</vt:i4>
      </vt:variant>
    </vt:vector>
  </HeadingPairs>
  <TitlesOfParts>
    <vt:vector size="50" baseType="lpstr">
      <vt:lpstr>Arial</vt:lpstr>
      <vt:lpstr>BankGothic Md BT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Cengizhan Topcu</cp:lastModifiedBy>
  <cp:revision>45</cp:revision>
  <dcterms:created xsi:type="dcterms:W3CDTF">2020-10-26T10:01:11Z</dcterms:created>
  <dcterms:modified xsi:type="dcterms:W3CDTF">2021-04-15T01:34:17Z</dcterms:modified>
</cp:coreProperties>
</file>